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64" r:id="rId9"/>
    <p:sldId id="260" r:id="rId10"/>
    <p:sldId id="271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r>
              <a:rPr lang="kk-KZ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жоспарлау </a:t>
            </a:r>
            <a:r>
              <a:rPr lang="kk-KZ" sz="8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үшін сіз ең алдымен не істейсіз???</a:t>
            </a:r>
            <a:endParaRPr lang="ru-RU" sz="8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16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6F79B-39AA-4BBE-8D7A-FB7D8FCB3214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76672"/>
            <a:ext cx="4191000" cy="6192688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Tx/>
              <a:buNone/>
            </a:pP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31775" indent="-231775" algn="just" eaLnBrk="1" hangingPunct="1">
              <a:buFontTx/>
              <a:buNone/>
            </a:pP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математикадан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жақсарту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231775" indent="-231775" algn="just" eaLnBrk="1" hangingPunct="1"/>
            <a:endParaRPr lang="ru-RU" sz="30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>
              <a:buFontTx/>
              <a:buNone/>
            </a:pP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Мақсаттың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талдауы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31775" indent="-231775" algn="just" eaLnBrk="1" hangingPunct="1"/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Нақтылы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/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Өлшеу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қиын</a:t>
            </a: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/>
            <a:r>
              <a:rPr lang="kk-KZ" sz="3000" b="1" i="1" dirty="0" smtClean="0">
                <a:latin typeface="Times New Roman" pitchFamily="18" charset="0"/>
                <a:cs typeface="Times New Roman" pitchFamily="18" charset="0"/>
              </a:rPr>
              <a:t>Мерзімі көрсетілмеген</a:t>
            </a: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9125" y="476672"/>
            <a:ext cx="4391347" cy="5976663"/>
          </a:xfrm>
        </p:spPr>
        <p:txBody>
          <a:bodyPr>
            <a:normAutofit/>
          </a:bodyPr>
          <a:lstStyle/>
          <a:p>
            <a:pPr marL="174625" indent="-174625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қойылған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74625" indent="-174625" algn="just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апта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теңдеулер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жүйесін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шешіп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үйрену</a:t>
            </a:r>
            <a:endParaRPr lang="ru-RU" sz="30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(научиться решать системы уравнений двумя способами в течение двух недель)</a:t>
            </a:r>
          </a:p>
          <a:p>
            <a:pPr marL="174625" indent="-174625" algn="just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4625" indent="-17462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kk-KZ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174625" indent="-174625" eaLnBrk="1" hangingPunct="1">
              <a:spcBef>
                <a:spcPct val="0"/>
              </a:spcBef>
              <a:buFont typeface="Wingdings" pitchFamily="2" charset="2"/>
              <a:buNone/>
            </a:pPr>
            <a:endParaRPr lang="ru-RU" sz="2400" b="1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630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640960" cy="6192688"/>
          </a:xfrm>
        </p:spPr>
        <p:txBody>
          <a:bodyPr>
            <a:noAutofit/>
          </a:bodyPr>
          <a:lstStyle/>
          <a:p>
            <a:pPr algn="just"/>
            <a:r>
              <a:rPr lang="kk-K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 қою 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белгілі бір уақыт аралығында жүзеге асатын үздіксіз процесс. Әрбір қойылған мақсатты үнемі талдап, қажет болса қайта қарастыру керек. </a:t>
            </a:r>
            <a:r>
              <a:rPr lang="kk-KZ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Үздіксіз 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 жасау мұғалімдерге маңызды шешім қабылдауға көмектеседі. Ең маңыздысы жүзеге аспай қалған немесе мерзімі бойынша қалып отырған мақсаттарға мән беру.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3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жоспарлауда қандай да бір қағидаттарға сүйенесіз бе???</a:t>
            </a:r>
            <a: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Неліктен???</a:t>
            </a:r>
            <a:endParaRPr lang="ru-RU" sz="6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9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жоспарлауда не нәрсеге көңіл бөлген жөн???</a:t>
            </a:r>
            <a:b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Неліктен???</a:t>
            </a:r>
            <a:endParaRPr lang="ru-RU" sz="6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19268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</a:t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i="1" u="sng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kk-KZ" sz="6000" b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НӘТИЖЕСІ</a:t>
            </a:r>
            <a:endParaRPr lang="ru-RU" sz="6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4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jovdes.com/portfolio/658_thinking_man_isolated_on_white/previ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84" y="-1"/>
            <a:ext cx="9108215" cy="68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55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676456" cy="6192688"/>
          </a:xfrm>
        </p:spPr>
        <p:txBody>
          <a:bodyPr>
            <a:normAutofit fontScale="90000"/>
          </a:bodyPr>
          <a:lstStyle/>
          <a:p>
            <a:pPr algn="l"/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Жалпылама;</a:t>
            </a: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Нақты емес;</a:t>
            </a: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Шындыққа сәйкес емес;</a:t>
            </a:r>
            <a:br>
              <a:rPr lang="kk-KZ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Өте кең ауқымды</a:t>
            </a: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6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001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025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pPr algn="l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specific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measureable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achievable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– realistic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timely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9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669360"/>
          </a:xfrm>
        </p:spPr>
        <p:txBody>
          <a:bodyPr>
            <a:normAutofit fontScale="92500" lnSpcReduction="10000"/>
          </a:bodyPr>
          <a:lstStyle/>
          <a:p>
            <a:pPr marL="742950" indent="-742950" algn="just">
              <a:buAutoNum type="arabicParenR"/>
            </a:pP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Спецификалық, нақтылы. Яғни не нәрсеге қол жеткізу қажет.</a:t>
            </a:r>
          </a:p>
          <a:p>
            <a:pPr marL="742950" indent="-742950" algn="just">
              <a:buAutoNum type="arabi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(Measurable)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Өлшеуге болатын. Яғни мақсатқа жеттік деп айта алатындай болу керек.</a:t>
            </a:r>
          </a:p>
          <a:p>
            <a:pPr marL="742950" indent="-742950" algn="just">
              <a:buAutoNum type="arabicParenR"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(Achievable)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Қолжетімді. Яғни іс-әрекетке негізделген. Себебі нақтылы қандай іс-әрекет өзімізге қажет нәтиже беретінін түсініуіміз қажет.</a:t>
            </a:r>
          </a:p>
          <a:p>
            <a:pPr marL="742950" indent="-742950" algn="just">
              <a:buAutoNum type="arabicParenR"/>
            </a:pP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(Realistic)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Шындыққа негізделген. Яғни қойылған мақсатқа жете алатындай.</a:t>
            </a:r>
          </a:p>
          <a:p>
            <a:pPr marL="742950" indent="-742950" algn="just">
              <a:buAutoNum type="arabicParenR"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Timely</a:t>
            </a: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Нақтылы мерзімі және мақсатты жүзеге асыратын орынды  құралдары болу керек.</a:t>
            </a:r>
          </a:p>
          <a:p>
            <a:pPr marL="742950" indent="-742950" algn="just">
              <a:lnSpc>
                <a:spcPct val="170000"/>
              </a:lnSpc>
              <a:buAutoNum type="arabicParenR"/>
            </a:pP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170000"/>
              </a:lnSpc>
              <a:buAutoNum type="arabicParenR"/>
            </a:pP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170000"/>
              </a:lnSpc>
              <a:buAutoNum type="arabicParenR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23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199</Words>
  <Application>Microsoft Office PowerPoint</Application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Сабақты жоспарлау үшін сіз ең алдымен не істейсіз???</vt:lpstr>
      <vt:lpstr>Сабақты жоспарлауда қандай да бір қағидаттарға сүйенесіз бе???  Неліктен???</vt:lpstr>
      <vt:lpstr>Сабақты жоспарлауда не нәрсеге көңіл бөлген жөн???  Неліктен???</vt:lpstr>
      <vt:lpstr>МАҚСАТ  ОҚУ НӘТИЖЕСІ</vt:lpstr>
      <vt:lpstr>Слайд 5</vt:lpstr>
      <vt:lpstr>   Жалпылама;  Нақты емес;  Шындыққа сәйкес емес;  Өте кең ауқымды   </vt:lpstr>
      <vt:lpstr>Слайд 7</vt:lpstr>
      <vt:lpstr>S – specific M – measureable A – achievable R – realistic T – timely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Мақсат:</dc:title>
  <dc:creator>Зухра</dc:creator>
  <cp:lastModifiedBy>1</cp:lastModifiedBy>
  <cp:revision>14</cp:revision>
  <dcterms:created xsi:type="dcterms:W3CDTF">2012-04-25T11:10:09Z</dcterms:created>
  <dcterms:modified xsi:type="dcterms:W3CDTF">2013-04-02T04:13:56Z</dcterms:modified>
</cp:coreProperties>
</file>